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EE2E-5A61-4C70-8A05-8B1074B20204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7244-909A-4AB9-B89D-E89DB0878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Scramble for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Reasons:</a:t>
            </a:r>
          </a:p>
          <a:p>
            <a:pPr lvl="1"/>
            <a:r>
              <a:rPr lang="en-US" dirty="0" smtClean="0"/>
              <a:t>To get natural resources</a:t>
            </a:r>
          </a:p>
          <a:p>
            <a:pPr lvl="1"/>
            <a:r>
              <a:rPr lang="en-US" dirty="0" smtClean="0"/>
              <a:t>“White Man’s Burden” – racist view that </a:t>
            </a:r>
            <a:r>
              <a:rPr lang="en-US" dirty="0" smtClean="0"/>
              <a:t>it </a:t>
            </a:r>
            <a:r>
              <a:rPr lang="en-US" dirty="0" smtClean="0"/>
              <a:t>was the European’s job to civilize the Africans</a:t>
            </a:r>
          </a:p>
          <a:p>
            <a:pPr lvl="1"/>
            <a:r>
              <a:rPr lang="en-US" dirty="0" smtClean="0"/>
              <a:t>Nationalism – Europeans raced to gain territories to prove their strength</a:t>
            </a:r>
          </a:p>
          <a:p>
            <a:pPr lvl="1"/>
            <a:r>
              <a:rPr lang="en-US" dirty="0" smtClean="0"/>
              <a:t>Spread Christianity</a:t>
            </a:r>
          </a:p>
          <a:p>
            <a:endParaRPr lang="en-US" dirty="0"/>
          </a:p>
          <a:p>
            <a:r>
              <a:rPr lang="en-US" u="sng" dirty="0" smtClean="0"/>
              <a:t>Berlin Conference </a:t>
            </a:r>
            <a:r>
              <a:rPr lang="en-US" dirty="0" smtClean="0"/>
              <a:t>– following the initial “scramble</a:t>
            </a:r>
            <a:r>
              <a:rPr lang="en-US" dirty="0" smtClean="0"/>
              <a:t>”, </a:t>
            </a:r>
            <a:r>
              <a:rPr lang="en-US" dirty="0" smtClean="0"/>
              <a:t>European powers met to discuss how to divide up Africa.  Africans were not invited to the conference.</a:t>
            </a:r>
          </a:p>
          <a:p>
            <a:endParaRPr lang="en-US" dirty="0" smtClean="0"/>
          </a:p>
          <a:p>
            <a:r>
              <a:rPr lang="en-US" dirty="0" smtClean="0"/>
              <a:t>Imperialism – when a stronger nation controls a weaker nation socially, economically, and politically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Pan-</a:t>
            </a:r>
            <a:r>
              <a:rPr lang="en-US" u="sng" dirty="0" err="1" smtClean="0"/>
              <a:t>Africanism</a:t>
            </a:r>
            <a:r>
              <a:rPr lang="en-US" dirty="0" smtClean="0"/>
              <a:t> = Africans would recognize their common history and heritage, and come together for a common cause-</a:t>
            </a:r>
            <a:r>
              <a:rPr lang="en-US" dirty="0" smtClean="0">
                <a:sym typeface="Wingdings" pitchFamily="2" charset="2"/>
              </a:rPr>
              <a:t> “Africa for Africans” (get rid of European rule, unite against </a:t>
            </a:r>
            <a:r>
              <a:rPr lang="en-US" dirty="0" smtClean="0">
                <a:sym typeface="Wingdings" pitchFamily="2" charset="2"/>
              </a:rPr>
              <a:t>European </a:t>
            </a:r>
            <a:r>
              <a:rPr lang="en-US" dirty="0" smtClean="0">
                <a:sym typeface="Wingdings" pitchFamily="2" charset="2"/>
              </a:rPr>
              <a:t>influence)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Early African nationalists received western education.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Leaned about the French Revolution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Learned about the American Revolution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 err="1" smtClean="0"/>
              <a:t>Jomo</a:t>
            </a:r>
            <a:r>
              <a:rPr lang="en-US" dirty="0" smtClean="0"/>
              <a:t> Kenyatta</a:t>
            </a:r>
          </a:p>
          <a:p>
            <a:pPr lvl="1"/>
            <a:r>
              <a:rPr lang="en-US" dirty="0" smtClean="0"/>
              <a:t>Help Kenya gain independence</a:t>
            </a:r>
          </a:p>
          <a:p>
            <a:pPr lvl="1"/>
            <a:r>
              <a:rPr lang="en-US" dirty="0" smtClean="0"/>
              <a:t>Non-violent tactics</a:t>
            </a:r>
          </a:p>
          <a:p>
            <a:r>
              <a:rPr lang="en-US" dirty="0" err="1" smtClean="0"/>
              <a:t>Kwame</a:t>
            </a:r>
            <a:r>
              <a:rPr lang="en-US" dirty="0" smtClean="0"/>
              <a:t> </a:t>
            </a:r>
            <a:r>
              <a:rPr lang="en-US" dirty="0" err="1" smtClean="0"/>
              <a:t>Nkhrumah</a:t>
            </a:r>
            <a:endParaRPr lang="en-US" dirty="0" smtClean="0"/>
          </a:p>
          <a:p>
            <a:pPr lvl="1"/>
            <a:r>
              <a:rPr lang="en-US" dirty="0" smtClean="0"/>
              <a:t>Helped Ghana gain independence</a:t>
            </a:r>
          </a:p>
          <a:p>
            <a:pPr lvl="1"/>
            <a:r>
              <a:rPr lang="en-US" dirty="0" smtClean="0"/>
              <a:t>Non-violent tactics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Boer Wars (South Africa)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Zulus were native people of South Africa</a:t>
            </a:r>
          </a:p>
          <a:p>
            <a:r>
              <a:rPr lang="en-US" dirty="0" smtClean="0"/>
              <a:t>Boers were the Dutch farmers – first Europeans to settle South Africa</a:t>
            </a:r>
          </a:p>
          <a:p>
            <a:r>
              <a:rPr lang="en-US" dirty="0" smtClean="0"/>
              <a:t>Settled in the </a:t>
            </a:r>
            <a:r>
              <a:rPr lang="en-US" dirty="0" err="1" smtClean="0"/>
              <a:t>transvaal</a:t>
            </a:r>
            <a:r>
              <a:rPr lang="en-US" dirty="0" smtClean="0"/>
              <a:t> – fertile land</a:t>
            </a:r>
          </a:p>
          <a:p>
            <a:r>
              <a:rPr lang="en-US" dirty="0" smtClean="0"/>
              <a:t>Diamonds and gold were discovered</a:t>
            </a:r>
          </a:p>
          <a:p>
            <a:r>
              <a:rPr lang="en-US" dirty="0" smtClean="0"/>
              <a:t>British had abolished slavery; Boers relied on slavery</a:t>
            </a:r>
          </a:p>
          <a:p>
            <a:r>
              <a:rPr lang="en-US" dirty="0" smtClean="0"/>
              <a:t>British fought Boers for control of South Africa</a:t>
            </a:r>
          </a:p>
          <a:p>
            <a:r>
              <a:rPr lang="en-US" dirty="0" smtClean="0"/>
              <a:t>British gained control of South Africa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Apartheid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Defined – South African policy of separateness (legal </a:t>
            </a:r>
            <a:r>
              <a:rPr lang="en-US" dirty="0" smtClean="0"/>
              <a:t>separation </a:t>
            </a:r>
            <a:r>
              <a:rPr lang="en-US" dirty="0" smtClean="0"/>
              <a:t>of whites and blacks in South Africa)</a:t>
            </a:r>
          </a:p>
          <a:p>
            <a:r>
              <a:rPr lang="en-US" dirty="0" smtClean="0"/>
              <a:t>Whites minority held all the political power and wealth</a:t>
            </a:r>
          </a:p>
          <a:p>
            <a:r>
              <a:rPr lang="en-US" dirty="0" smtClean="0"/>
              <a:t>Black majority held no political power, carried passes, lived in the homelands/shantytowns, received limited education, and were poor. </a:t>
            </a:r>
          </a:p>
          <a:p>
            <a:r>
              <a:rPr lang="en-US" dirty="0" smtClean="0"/>
              <a:t>ANC – African National Congress.  Fought against apartheid, and for equality  for blacks</a:t>
            </a:r>
          </a:p>
          <a:p>
            <a:endParaRPr lang="en-US" dirty="0"/>
          </a:p>
          <a:p>
            <a:r>
              <a:rPr lang="en-US" dirty="0" smtClean="0"/>
              <a:t>UN implemented trade embargos: weapons and oil.  Hurt the economy of South Africa.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Apartheid/Post -Apartheid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Mandela</a:t>
            </a:r>
          </a:p>
          <a:p>
            <a:pPr lvl="1"/>
            <a:r>
              <a:rPr lang="en-US" dirty="0" smtClean="0"/>
              <a:t>Leader of the ANC (African National Congress)</a:t>
            </a:r>
          </a:p>
          <a:p>
            <a:pPr lvl="1"/>
            <a:r>
              <a:rPr lang="en-US" dirty="0" smtClean="0"/>
              <a:t>Initially, used non-violent tactics to fight apartheid</a:t>
            </a:r>
          </a:p>
          <a:p>
            <a:pPr lvl="1"/>
            <a:r>
              <a:rPr lang="en-US" dirty="0" smtClean="0"/>
              <a:t>After little success, he used more violent tactics</a:t>
            </a:r>
          </a:p>
          <a:p>
            <a:pPr lvl="1"/>
            <a:r>
              <a:rPr lang="en-US" dirty="0" smtClean="0"/>
              <a:t>Jailed, sentenced life imprisonment, served 27 yrs.</a:t>
            </a:r>
          </a:p>
          <a:p>
            <a:pPr lvl="1"/>
            <a:r>
              <a:rPr lang="en-US" dirty="0" smtClean="0"/>
              <a:t>1994, released by </a:t>
            </a:r>
            <a:r>
              <a:rPr lang="en-US" dirty="0" err="1" smtClean="0"/>
              <a:t>DeKlerk</a:t>
            </a:r>
            <a:endParaRPr lang="en-US" dirty="0" smtClean="0"/>
          </a:p>
          <a:p>
            <a:pPr lvl="1"/>
            <a:r>
              <a:rPr lang="en-US" dirty="0" smtClean="0"/>
              <a:t>Elected president of South Africa</a:t>
            </a:r>
          </a:p>
          <a:p>
            <a:pPr lvl="1"/>
            <a:r>
              <a:rPr lang="en-US" dirty="0" smtClean="0"/>
              <a:t>Shared Noble Peace Prize w </a:t>
            </a:r>
            <a:r>
              <a:rPr lang="en-US" dirty="0" err="1" smtClean="0"/>
              <a:t>DeKlerk</a:t>
            </a:r>
            <a:endParaRPr lang="en-US" dirty="0" smtClean="0"/>
          </a:p>
          <a:p>
            <a:r>
              <a:rPr lang="en-US" dirty="0" err="1" smtClean="0"/>
              <a:t>DeKlerk</a:t>
            </a:r>
            <a:endParaRPr lang="en-US" dirty="0" smtClean="0"/>
          </a:p>
          <a:p>
            <a:pPr lvl="1"/>
            <a:r>
              <a:rPr lang="en-US" dirty="0" smtClean="0"/>
              <a:t>(white) president 1980’s early ’90’s.</a:t>
            </a:r>
          </a:p>
          <a:p>
            <a:pPr lvl="1"/>
            <a:r>
              <a:rPr lang="en-US" dirty="0" smtClean="0"/>
              <a:t>Freed political prisoners (including Nelson Mandela)</a:t>
            </a:r>
          </a:p>
          <a:p>
            <a:pPr lvl="1"/>
            <a:r>
              <a:rPr lang="en-US" dirty="0" smtClean="0"/>
              <a:t>New constitution providing more rights for blacks</a:t>
            </a:r>
          </a:p>
          <a:p>
            <a:pPr lvl="1"/>
            <a:r>
              <a:rPr lang="en-US" dirty="0" smtClean="0"/>
              <a:t>Shared Nobel Peace Prize with Mandela</a:t>
            </a:r>
          </a:p>
          <a:p>
            <a:r>
              <a:rPr lang="en-US" dirty="0" smtClean="0"/>
              <a:t>Tutu</a:t>
            </a:r>
          </a:p>
          <a:p>
            <a:pPr lvl="1"/>
            <a:r>
              <a:rPr lang="en-US" dirty="0" smtClean="0"/>
              <a:t>Disagreed with the inferior school system the government set up for blacks</a:t>
            </a:r>
          </a:p>
          <a:p>
            <a:pPr lvl="1"/>
            <a:r>
              <a:rPr lang="en-US" dirty="0" smtClean="0"/>
              <a:t>Spoke out against apartheid</a:t>
            </a:r>
          </a:p>
          <a:p>
            <a:pPr lvl="1"/>
            <a:r>
              <a:rPr lang="en-US" dirty="0" smtClean="0"/>
              <a:t>Encouraged economic boycott</a:t>
            </a:r>
          </a:p>
          <a:p>
            <a:pPr lvl="1"/>
            <a:r>
              <a:rPr lang="en-US" dirty="0" smtClean="0"/>
              <a:t>Priest, archbishop</a:t>
            </a:r>
          </a:p>
          <a:p>
            <a:pPr lvl="1"/>
            <a:r>
              <a:rPr lang="en-US" dirty="0" smtClean="0"/>
              <a:t>Led the Truth and Reconciliation Committee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415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Scramble for Africa</vt:lpstr>
      <vt:lpstr>African Nationalism</vt:lpstr>
      <vt:lpstr>Nationalist Leaders</vt:lpstr>
      <vt:lpstr>Boer Wars (South Africa)</vt:lpstr>
      <vt:lpstr>Apartheid </vt:lpstr>
      <vt:lpstr>Apartheid/Post -Apartheid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Scramble for Africa</dc:title>
  <dc:creator>Administrator</dc:creator>
  <cp:lastModifiedBy>Administrator</cp:lastModifiedBy>
  <cp:revision>12</cp:revision>
  <dcterms:created xsi:type="dcterms:W3CDTF">2012-11-15T17:30:57Z</dcterms:created>
  <dcterms:modified xsi:type="dcterms:W3CDTF">2012-11-16T18:06:29Z</dcterms:modified>
</cp:coreProperties>
</file>