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5" r:id="rId4"/>
    <p:sldId id="269" r:id="rId5"/>
    <p:sldId id="267" r:id="rId6"/>
    <p:sldId id="270" r:id="rId7"/>
    <p:sldId id="259" r:id="rId8"/>
    <p:sldId id="272" r:id="rId9"/>
    <p:sldId id="271" r:id="rId10"/>
    <p:sldId id="260" r:id="rId11"/>
    <p:sldId id="257" r:id="rId12"/>
    <p:sldId id="264" r:id="rId13"/>
    <p:sldId id="261" r:id="rId14"/>
    <p:sldId id="263" r:id="rId15"/>
    <p:sldId id="262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D4BC-F6FB-4BFB-B429-07B8809A77B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6101-D368-4D20-9A7A-406943524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D4BC-F6FB-4BFB-B429-07B8809A77B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6101-D368-4D20-9A7A-406943524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D4BC-F6FB-4BFB-B429-07B8809A77B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6101-D368-4D20-9A7A-406943524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D4BC-F6FB-4BFB-B429-07B8809A77B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6101-D368-4D20-9A7A-406943524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D4BC-F6FB-4BFB-B429-07B8809A77B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6101-D368-4D20-9A7A-406943524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D4BC-F6FB-4BFB-B429-07B8809A77B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6101-D368-4D20-9A7A-406943524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D4BC-F6FB-4BFB-B429-07B8809A77B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6101-D368-4D20-9A7A-406943524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D4BC-F6FB-4BFB-B429-07B8809A77B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6101-D368-4D20-9A7A-406943524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D4BC-F6FB-4BFB-B429-07B8809A77B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6101-D368-4D20-9A7A-406943524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D4BC-F6FB-4BFB-B429-07B8809A77B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6101-D368-4D20-9A7A-406943524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D4BC-F6FB-4BFB-B429-07B8809A77B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6101-D368-4D20-9A7A-406943524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3D4BC-F6FB-4BFB-B429-07B8809A77B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66101-D368-4D20-9A7A-406943524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0Vf_gUvPVU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qPc93Pvs0U" TargetMode="External"/><Relationship Id="rId2" Type="http://schemas.openxmlformats.org/officeDocument/2006/relationships/hyperlink" Target="http://www.youtube.com/watch?v=3hEG-5_9nK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eGhdX1SI3KY&amp;bpctr=136560530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Topic: Fascism Rises in Europe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Aim: How did fascism </a:t>
            </a:r>
            <a:r>
              <a:rPr lang="en-US" smtClean="0">
                <a:solidFill>
                  <a:srgbClr val="7030A0"/>
                </a:solidFill>
              </a:rPr>
              <a:t>change Italy in the 1920’s – 1930’s?  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286000" y="761999"/>
          <a:ext cx="4191000" cy="5443409"/>
        </p:xfrm>
        <a:graphic>
          <a:graphicData uri="http://schemas.openxmlformats.org/presentationml/2006/ole">
            <p:oleObj spid="_x0000_s18434" name="Acrobat Document" r:id="rId3" imgW="6772320" imgH="8797320" progId="AcroExch.Document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7200" y="76200"/>
          <a:ext cx="8458200" cy="14723533"/>
        </p:xfrm>
        <a:graphic>
          <a:graphicData uri="http://schemas.openxmlformats.org/presentationml/2006/ole">
            <p:oleObj spid="_x0000_s1026" name="Acrobat Document" r:id="rId3" imgW="6727320" imgH="8898480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handout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-1524000" y="-2286000"/>
          <a:ext cx="11277600" cy="10591800"/>
        </p:xfrm>
        <a:graphic>
          <a:graphicData uri="http://schemas.openxmlformats.org/presentationml/2006/ole">
            <p:oleObj spid="_x0000_s19458" name="Acrobat Document" r:id="rId3" imgW="6772320" imgH="8797320" progId="AcroExch.Document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9906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533400" y="-9829800"/>
          <a:ext cx="7848600" cy="15857364"/>
        </p:xfrm>
        <a:graphic>
          <a:graphicData uri="http://schemas.openxmlformats.org/presentationml/2006/ole">
            <p:oleObj spid="_x0000_s22530" name="Acrobat Document" r:id="rId3" imgW="6772320" imgH="8797320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289175" y="469900"/>
          <a:ext cx="4568825" cy="5922605"/>
        </p:xfrm>
        <a:graphic>
          <a:graphicData uri="http://schemas.openxmlformats.org/presentationml/2006/ole">
            <p:oleObj spid="_x0000_s20482" name="Acrobat Document" r:id="rId3" imgW="7779960" imgH="10050480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Reading “</a:t>
            </a:r>
            <a:r>
              <a:rPr lang="en-US" dirty="0" err="1" smtClean="0"/>
              <a:t>Kristallnacht</a:t>
            </a:r>
            <a:r>
              <a:rPr lang="en-US" dirty="0" smtClean="0"/>
              <a:t>”, </a:t>
            </a:r>
            <a:r>
              <a:rPr lang="en-US" smtClean="0"/>
              <a:t>answer questions1, 2, 3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http://www.youtube.com/watch?v=0Vf_gUvPVUU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militant political movement emphasizing loyalty to the state and obedience to its leader.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fascism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Nationalism-the state is more important than the individual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Unity of all classes</a:t>
            </a:r>
          </a:p>
          <a:p>
            <a:endParaRPr lang="en-US" dirty="0" smtClean="0"/>
          </a:p>
          <a:p>
            <a:r>
              <a:rPr lang="en-US" dirty="0" smtClean="0"/>
              <a:t>All-powerful </a:t>
            </a:r>
            <a:r>
              <a:rPr lang="en-US" dirty="0" smtClean="0"/>
              <a:t>leader –supreme leader-Mussolini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Extreme </a:t>
            </a:r>
            <a:r>
              <a:rPr lang="en-US" dirty="0" smtClean="0"/>
              <a:t>militarism</a:t>
            </a:r>
          </a:p>
          <a:p>
            <a:r>
              <a:rPr lang="en-US" dirty="0" smtClean="0"/>
              <a:t>Censorship – </a:t>
            </a:r>
            <a:r>
              <a:rPr lang="en-US" dirty="0" err="1" smtClean="0"/>
              <a:t>gov’t</a:t>
            </a:r>
            <a:r>
              <a:rPr lang="en-US" dirty="0" smtClean="0"/>
              <a:t> controls the media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0625" t="13282" r="26250" b="14062"/>
          <a:stretch>
            <a:fillRect/>
          </a:stretch>
        </p:blipFill>
        <p:spPr bwMode="auto">
          <a:xfrm>
            <a:off x="838200" y="0"/>
            <a:ext cx="74479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Topic: Fascism Rises in Europe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Aim: How did fascism IMPACT Germany in the 1920-1930’s?  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3400" y="-4953000"/>
          <a:ext cx="8153400" cy="13106400"/>
        </p:xfrm>
        <a:graphic>
          <a:graphicData uri="http://schemas.openxmlformats.org/presentationml/2006/ole">
            <p:oleObj spid="_x0000_s2050" name="Acrobat Document" r:id="rId3" imgW="6727320" imgH="8898480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http://www.youtube.com/watch?v=3hEG-5_9nK4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http://www.youtube.com/watch?v=cqPc93Pvs0U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http://www.youtube.com/watch?v=eGhdX1SI3KY&amp;bpctr=1365605305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://www.whyguides.com/wp-content/uploads/2009/06/Hit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746785"/>
            <a:ext cx="3505200" cy="3958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4.81481E-6 L 0.3125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106</Words>
  <Application>Microsoft Office PowerPoint</Application>
  <PresentationFormat>On-screen Show (4:3)</PresentationFormat>
  <Paragraphs>24</Paragraphs>
  <Slides>16</Slides>
  <Notes>0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Acrobat Document</vt:lpstr>
      <vt:lpstr>Topic: Fascism Rises in Europe </vt:lpstr>
      <vt:lpstr>Slide 2</vt:lpstr>
      <vt:lpstr>Fascism</vt:lpstr>
      <vt:lpstr>Characteristics of fascism</vt:lpstr>
      <vt:lpstr>Slide 5</vt:lpstr>
      <vt:lpstr>Topic: Fascism Rises in Europe </vt:lpstr>
      <vt:lpstr>Slide 7</vt:lpstr>
      <vt:lpstr>Slide 8</vt:lpstr>
      <vt:lpstr>Video</vt:lpstr>
      <vt:lpstr>Slide 10</vt:lpstr>
      <vt:lpstr>Slide 11</vt:lpstr>
      <vt:lpstr>Text handout</vt:lpstr>
      <vt:lpstr>Slide 13</vt:lpstr>
      <vt:lpstr>Slide 14</vt:lpstr>
      <vt:lpstr>Slide 15</vt:lpstr>
      <vt:lpstr>Homework</vt:lpstr>
    </vt:vector>
  </TitlesOfParts>
  <Company>GNPS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Topic: </dc:title>
  <dc:creator>Administrator</dc:creator>
  <cp:lastModifiedBy>temp</cp:lastModifiedBy>
  <cp:revision>39</cp:revision>
  <dcterms:created xsi:type="dcterms:W3CDTF">2011-05-04T12:13:28Z</dcterms:created>
  <dcterms:modified xsi:type="dcterms:W3CDTF">2014-05-08T17:26:54Z</dcterms:modified>
</cp:coreProperties>
</file>